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77" r:id="rId10"/>
    <p:sldId id="263" r:id="rId11"/>
    <p:sldId id="274" r:id="rId12"/>
    <p:sldId id="264" r:id="rId13"/>
    <p:sldId id="265" r:id="rId14"/>
    <p:sldId id="266" r:id="rId15"/>
    <p:sldId id="267" r:id="rId16"/>
    <p:sldId id="268" r:id="rId17"/>
    <p:sldId id="273" r:id="rId18"/>
    <p:sldId id="269" r:id="rId19"/>
    <p:sldId id="270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BF2581-23DD-406A-99D8-9CF7D39BE89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59AF73-F1CF-4850-8906-0584F4E67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F2581-23DD-406A-99D8-9CF7D39BE89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9AF73-F1CF-4850-8906-0584F4E67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F2581-23DD-406A-99D8-9CF7D39BE89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9AF73-F1CF-4850-8906-0584F4E67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F2581-23DD-406A-99D8-9CF7D39BE89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9AF73-F1CF-4850-8906-0584F4E67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F2581-23DD-406A-99D8-9CF7D39BE89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9AF73-F1CF-4850-8906-0584F4E67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F2581-23DD-406A-99D8-9CF7D39BE89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9AF73-F1CF-4850-8906-0584F4E67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F2581-23DD-406A-99D8-9CF7D39BE89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9AF73-F1CF-4850-8906-0584F4E67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F2581-23DD-406A-99D8-9CF7D39BE89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9AF73-F1CF-4850-8906-0584F4E67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F2581-23DD-406A-99D8-9CF7D39BE89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9AF73-F1CF-4850-8906-0584F4E67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1BF2581-23DD-406A-99D8-9CF7D39BE89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9AF73-F1CF-4850-8906-0584F4E67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BF2581-23DD-406A-99D8-9CF7D39BE89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59AF73-F1CF-4850-8906-0584F4E67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BF2581-23DD-406A-99D8-9CF7D39BE89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59AF73-F1CF-4850-8906-0584F4E67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467600" cy="13715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MODULE 1/1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696200" cy="4038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US" sz="2400" b="1" dirty="0" smtClean="0"/>
              <a:t>CHAPTER -6  THE MAKING OF A SCIENTIST</a:t>
            </a:r>
          </a:p>
          <a:p>
            <a:r>
              <a:rPr lang="en-US" sz="2400" b="1" dirty="0" smtClean="0"/>
              <a:t>SUPPLEMENTARY </a:t>
            </a:r>
            <a:r>
              <a:rPr lang="en-US" sz="2400" b="1" dirty="0" smtClean="0"/>
              <a:t> READER : </a:t>
            </a:r>
            <a:r>
              <a:rPr lang="en-US" sz="2400" b="1" dirty="0" smtClean="0"/>
              <a:t>THE FOOTPRINT WITHOUT FEET</a:t>
            </a:r>
          </a:p>
          <a:p>
            <a:r>
              <a:rPr lang="en-US" sz="2400" b="1" dirty="0" smtClean="0"/>
              <a:t>CLASS- X</a:t>
            </a:r>
          </a:p>
          <a:p>
            <a:r>
              <a:rPr lang="en-US" sz="2400" b="1" dirty="0" smtClean="0"/>
              <a:t>NAME OF THE TEACHER- EVA GURIA(ENG./SO.SC.)</a:t>
            </a:r>
          </a:p>
          <a:p>
            <a:r>
              <a:rPr lang="en-US" sz="2400" b="1" dirty="0" smtClean="0"/>
              <a:t>NAME OF THE SCHOOL- A.E.C.S.NARWAPAHAR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user\Desktop\SCIENTIST\SC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66896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LIFE CYCLE OF A BUTTERFLY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4" name="Picture 2" descr="C:\Users\user\Desktop\SCIENTIST\SC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229600" cy="50927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user\Desktop\SCIENTIST\SC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1"/>
            <a:ext cx="8229600" cy="6019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user\Desktop\SCIENTIST\SC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304800"/>
            <a:ext cx="8229600" cy="601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user\Desktop\SCIENTIST\SC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5867400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user\Desktop\SCIENTIST\SC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7023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user\Desktop\SCIENTIST\SC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57023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bg2">
                    <a:lumMod val="50000"/>
                  </a:schemeClr>
                </a:solidFill>
              </a:rPr>
              <a:t>LIFE CYLE OF BUTTERFLIY</a:t>
            </a:r>
            <a:endParaRPr lang="en-US" sz="3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 descr="C:\Users\user\Desktop\SCIENTIST\SC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4953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user\Desktop\SCIENTIST\SC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57023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user\Desktop\SCIENTIST\SC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57785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SCIENTIST\SIENTIST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641" y="304800"/>
            <a:ext cx="8370359" cy="57023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user\Downloads\THANK1.jf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57912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SCIENTIST\SC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esktop\SCIENTIST\SC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5867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user\Desktop\SCIENTIST\SC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57912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user\Desktop\SCIENTIST\SC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57023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user\Desktop\SCIENTIST\SC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8229600" cy="67056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 smtClean="0"/>
              <a:t>TAGGED BUTTERFLY</a:t>
            </a:r>
            <a:endParaRPr lang="en-US" sz="2800" u="sng" dirty="0"/>
          </a:p>
        </p:txBody>
      </p:sp>
      <p:pic>
        <p:nvPicPr>
          <p:cNvPr id="23554" name="Picture 2" descr="C:\Users\user\Desktop\SCIENTIST\SC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458200" cy="572452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</TotalTime>
  <Words>44</Words>
  <Application>Microsoft Office PowerPoint</Application>
  <PresentationFormat>On-screen Show (4:3)</PresentationFormat>
  <Paragraphs>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MODULE 1/1 </vt:lpstr>
      <vt:lpstr>Slide 2</vt:lpstr>
      <vt:lpstr>Slide 3</vt:lpstr>
      <vt:lpstr>Slide 4</vt:lpstr>
      <vt:lpstr>Slide 5</vt:lpstr>
      <vt:lpstr>Slide 6</vt:lpstr>
      <vt:lpstr>Slide 7</vt:lpstr>
      <vt:lpstr>Slide 8</vt:lpstr>
      <vt:lpstr>TAGGED BUTTERFLY</vt:lpstr>
      <vt:lpstr>Slide 10</vt:lpstr>
      <vt:lpstr>LIFE CYCLE OF A BUTTERFLY</vt:lpstr>
      <vt:lpstr>Slide 12</vt:lpstr>
      <vt:lpstr>Slide 13</vt:lpstr>
      <vt:lpstr>Slide 14</vt:lpstr>
      <vt:lpstr>Slide 15</vt:lpstr>
      <vt:lpstr>Slide 16</vt:lpstr>
      <vt:lpstr>LIFE CYLE OF BUTTERFLIY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</dc:title>
  <dc:creator>user</dc:creator>
  <cp:lastModifiedBy>user</cp:lastModifiedBy>
  <cp:revision>30</cp:revision>
  <dcterms:created xsi:type="dcterms:W3CDTF">2020-10-08T14:07:54Z</dcterms:created>
  <dcterms:modified xsi:type="dcterms:W3CDTF">2020-10-14T12:16:53Z</dcterms:modified>
</cp:coreProperties>
</file>